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tif" ContentType="image/tiff"/>
  <Override PartName="/ppt/media/image28.png" ContentType="image/png"/>
  <Override PartName="/ppt/media/image27.tif" ContentType="image/tiff"/>
  <Override PartName="/ppt/media/image26.png" ContentType="image/png"/>
  <Override PartName="/ppt/media/image25.tif" ContentType="image/tiff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tif"/><Relationship Id="rId3" Type="http://schemas.openxmlformats.org/officeDocument/2006/relationships/image" Target="../media/image26.png"/><Relationship Id="rId4" Type="http://schemas.openxmlformats.org/officeDocument/2006/relationships/image" Target="../media/image27.tif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tif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 descr=""/>
          <p:cNvPicPr/>
          <p:nvPr/>
        </p:nvPicPr>
        <p:blipFill>
          <a:blip r:embed="rId1"/>
          <a:stretch/>
        </p:blipFill>
        <p:spPr>
          <a:xfrm>
            <a:off x="475200" y="1068120"/>
            <a:ext cx="3155760" cy="1120320"/>
          </a:xfrm>
          <a:prstGeom prst="rect">
            <a:avLst/>
          </a:prstGeom>
          <a:ln>
            <a:noFill/>
          </a:ln>
        </p:spPr>
      </p:pic>
      <p:pic>
        <p:nvPicPr>
          <p:cNvPr id="37" name="Picture 4" descr=""/>
          <p:cNvPicPr/>
          <p:nvPr/>
        </p:nvPicPr>
        <p:blipFill>
          <a:blip r:embed="rId2"/>
          <a:stretch/>
        </p:blipFill>
        <p:spPr>
          <a:xfrm>
            <a:off x="457920" y="4249080"/>
            <a:ext cx="3104640" cy="1311480"/>
          </a:xfrm>
          <a:prstGeom prst="rect">
            <a:avLst/>
          </a:prstGeom>
          <a:ln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8435520" y="0"/>
            <a:ext cx="3450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Neurosynth decoding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11240" y="0"/>
            <a:ext cx="3450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profile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4355640" y="-40320"/>
            <a:ext cx="3450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Functional Connectivity (FC)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3"/>
          <a:srcRect l="0" t="0" r="50394" b="0"/>
          <a:stretch/>
        </p:blipFill>
        <p:spPr>
          <a:xfrm>
            <a:off x="4443480" y="432000"/>
            <a:ext cx="3208320" cy="15688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4"/>
          <a:srcRect l="50677" t="13729" r="0" b="0"/>
          <a:stretch/>
        </p:blipFill>
        <p:spPr>
          <a:xfrm>
            <a:off x="4514400" y="1872000"/>
            <a:ext cx="3189240" cy="135252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5"/>
          <a:srcRect l="0" t="0" r="50394" b="0"/>
          <a:stretch/>
        </p:blipFill>
        <p:spPr>
          <a:xfrm>
            <a:off x="4130280" y="324000"/>
            <a:ext cx="3516480" cy="171972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6"/>
          <a:srcRect l="0" t="0" r="50024" b="0"/>
          <a:stretch/>
        </p:blipFill>
        <p:spPr>
          <a:xfrm>
            <a:off x="4139280" y="3600000"/>
            <a:ext cx="3542760" cy="17193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7"/>
          <a:srcRect l="50677" t="13729" r="0" b="0"/>
          <a:stretch/>
        </p:blipFill>
        <p:spPr>
          <a:xfrm>
            <a:off x="4208040" y="1902240"/>
            <a:ext cx="3495600" cy="14824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8"/>
          <a:srcRect l="50386" t="12528" r="0" b="0"/>
          <a:stretch/>
        </p:blipFill>
        <p:spPr>
          <a:xfrm>
            <a:off x="4152960" y="5076360"/>
            <a:ext cx="3516840" cy="15037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9"/>
          <a:stretch/>
        </p:blipFill>
        <p:spPr>
          <a:xfrm>
            <a:off x="720000" y="6126840"/>
            <a:ext cx="2742480" cy="73080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10"/>
          <a:stretch/>
        </p:blipFill>
        <p:spPr>
          <a:xfrm>
            <a:off x="7994160" y="577440"/>
            <a:ext cx="4101480" cy="244620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11"/>
          <a:stretch/>
        </p:blipFill>
        <p:spPr>
          <a:xfrm>
            <a:off x="8187120" y="3888000"/>
            <a:ext cx="3764520" cy="22993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12"/>
          <a:stretch/>
        </p:blipFill>
        <p:spPr>
          <a:xfrm>
            <a:off x="8856000" y="6120000"/>
            <a:ext cx="2742480" cy="73080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13"/>
          <a:srcRect l="0" t="86952" r="69008" b="0"/>
          <a:stretch/>
        </p:blipFill>
        <p:spPr>
          <a:xfrm>
            <a:off x="4336920" y="6340320"/>
            <a:ext cx="3540240" cy="3596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14"/>
          <a:srcRect l="0" t="86952" r="67433" b="0"/>
          <a:stretch/>
        </p:blipFill>
        <p:spPr>
          <a:xfrm>
            <a:off x="4307760" y="3132000"/>
            <a:ext cx="3720240" cy="3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0" y="648000"/>
            <a:ext cx="12191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Regions common to both modes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0" r="49976" b="0"/>
          <a:stretch/>
        </p:blipFill>
        <p:spPr>
          <a:xfrm>
            <a:off x="466920" y="1064880"/>
            <a:ext cx="3887280" cy="191520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0" t="0" r="50945" b="0"/>
          <a:stretch/>
        </p:blipFill>
        <p:spPr>
          <a:xfrm>
            <a:off x="470520" y="4564440"/>
            <a:ext cx="3811680" cy="191520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rcRect l="50016" t="29406" r="25047" b="0"/>
          <a:stretch/>
        </p:blipFill>
        <p:spPr>
          <a:xfrm rot="10819200">
            <a:off x="470520" y="3778200"/>
            <a:ext cx="1936440" cy="13514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rcRect l="75110" t="28854" r="-47" b="0"/>
          <a:stretch/>
        </p:blipFill>
        <p:spPr>
          <a:xfrm rot="10819200">
            <a:off x="2414880" y="3778200"/>
            <a:ext cx="1936800" cy="13618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rcRect l="50016" t="15255" r="0" b="13307"/>
          <a:stretch/>
        </p:blipFill>
        <p:spPr>
          <a:xfrm>
            <a:off x="471600" y="2836440"/>
            <a:ext cx="3884040" cy="13672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6"/>
          <a:stretch/>
        </p:blipFill>
        <p:spPr>
          <a:xfrm>
            <a:off x="3816000" y="1424160"/>
            <a:ext cx="6164640" cy="46234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7"/>
          <a:srcRect l="38753" t="11624" r="13182" b="0"/>
          <a:stretch/>
        </p:blipFill>
        <p:spPr>
          <a:xfrm>
            <a:off x="9398880" y="2043000"/>
            <a:ext cx="2523960" cy="30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 descr=""/>
          <p:cNvPicPr/>
          <p:nvPr/>
        </p:nvPicPr>
        <p:blipFill>
          <a:blip r:embed="rId1"/>
          <a:stretch/>
        </p:blipFill>
        <p:spPr>
          <a:xfrm>
            <a:off x="205920" y="492120"/>
            <a:ext cx="3956400" cy="2895480"/>
          </a:xfrm>
          <a:prstGeom prst="rect">
            <a:avLst/>
          </a:prstGeom>
          <a:ln>
            <a:noFill/>
          </a:ln>
        </p:spPr>
      </p:pic>
      <p:pic>
        <p:nvPicPr>
          <p:cNvPr id="62" name="Picture 5" descr=""/>
          <p:cNvPicPr/>
          <p:nvPr/>
        </p:nvPicPr>
        <p:blipFill>
          <a:blip r:embed="rId2"/>
          <a:stretch/>
        </p:blipFill>
        <p:spPr>
          <a:xfrm>
            <a:off x="4658040" y="736200"/>
            <a:ext cx="3209760" cy="240300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 rot="16200000">
            <a:off x="2975760" y="1651680"/>
            <a:ext cx="2982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Loading on Tasks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4878360" y="3157560"/>
            <a:ext cx="29826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Cortical Thickness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9" descr=""/>
          <p:cNvPicPr/>
          <p:nvPr/>
        </p:nvPicPr>
        <p:blipFill>
          <a:blip r:embed="rId3"/>
          <a:stretch/>
        </p:blipFill>
        <p:spPr>
          <a:xfrm>
            <a:off x="205200" y="3921480"/>
            <a:ext cx="3791520" cy="2809440"/>
          </a:xfrm>
          <a:prstGeom prst="rect">
            <a:avLst/>
          </a:prstGeom>
          <a:ln>
            <a:noFill/>
          </a:ln>
        </p:spPr>
      </p:pic>
      <p:pic>
        <p:nvPicPr>
          <p:cNvPr id="66" name="Picture 12" descr=""/>
          <p:cNvPicPr/>
          <p:nvPr/>
        </p:nvPicPr>
        <p:blipFill>
          <a:blip r:embed="rId4"/>
          <a:stretch/>
        </p:blipFill>
        <p:spPr>
          <a:xfrm>
            <a:off x="4624920" y="4145040"/>
            <a:ext cx="3295440" cy="2403000"/>
          </a:xfrm>
          <a:prstGeom prst="rect">
            <a:avLst/>
          </a:prstGeom>
          <a:ln>
            <a:noFill/>
          </a:ln>
        </p:spPr>
      </p:pic>
      <p:sp>
        <p:nvSpPr>
          <p:cNvPr id="67" name="CustomShape 3"/>
          <p:cNvSpPr/>
          <p:nvPr/>
        </p:nvSpPr>
        <p:spPr>
          <a:xfrm rot="16200000">
            <a:off x="2943720" y="5058000"/>
            <a:ext cx="2982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Loading on FC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4877640" y="6466320"/>
            <a:ext cx="29826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Cortical Thickness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428400" y="44640"/>
            <a:ext cx="33454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8435520" y="136440"/>
            <a:ext cx="3450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Neurosynth decoding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" descr=""/>
          <p:cNvPicPr/>
          <p:nvPr/>
        </p:nvPicPr>
        <p:blipFill>
          <a:blip r:embed="rId1"/>
          <a:stretch/>
        </p:blipFill>
        <p:spPr>
          <a:xfrm>
            <a:off x="636120" y="4086720"/>
            <a:ext cx="5000400" cy="2112480"/>
          </a:xfrm>
          <a:prstGeom prst="rect">
            <a:avLst/>
          </a:prstGeom>
          <a:ln>
            <a:noFill/>
          </a:ln>
        </p:spPr>
      </p:pic>
      <p:pic>
        <p:nvPicPr>
          <p:cNvPr id="72" name="Picture 1" descr=""/>
          <p:cNvPicPr/>
          <p:nvPr/>
        </p:nvPicPr>
        <p:blipFill>
          <a:blip r:embed="rId2"/>
          <a:stretch/>
        </p:blipFill>
        <p:spPr>
          <a:xfrm>
            <a:off x="6148800" y="720000"/>
            <a:ext cx="5802840" cy="566712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 rot="16200000">
            <a:off x="-1540800" y="4946400"/>
            <a:ext cx="3428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profile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 rot="16200000">
            <a:off x="-1540800" y="1546560"/>
            <a:ext cx="3428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Functional connectivity (FC)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6095880" y="0"/>
            <a:ext cx="60951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Association with experience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3"/>
          <a:srcRect l="0" t="86952" r="67433" b="0"/>
          <a:stretch/>
        </p:blipFill>
        <p:spPr>
          <a:xfrm>
            <a:off x="1139400" y="3347640"/>
            <a:ext cx="3720240" cy="3596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4"/>
          <a:srcRect l="0" t="0" r="50394" b="0"/>
          <a:stretch/>
        </p:blipFill>
        <p:spPr>
          <a:xfrm>
            <a:off x="817920" y="-360"/>
            <a:ext cx="3942000" cy="19278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5"/>
          <a:srcRect l="50677" t="13729" r="0" b="0"/>
          <a:stretch/>
        </p:blipFill>
        <p:spPr>
          <a:xfrm>
            <a:off x="905040" y="1768680"/>
            <a:ext cx="3918600" cy="166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10877</TotalTime>
  <Application>LibreOffice/5.2.7.2$Linux_X86_64 LibreOffice_project/20m0$Build-2</Application>
  <Words>66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2018-11-17T10:59:24Z</dcterms:created>
  <dc:creator>Microsoft Office User</dc:creator>
  <dc:description/>
  <dc:language>en-GB</dc:language>
  <cp:lastModifiedBy/>
  <dcterms:modified xsi:type="dcterms:W3CDTF">2019-03-14T16:09:59Z</dcterms:modified>
  <cp:revision>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15.0024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